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28.jpeg" ContentType="image/jpeg"/>
  <Override PartName="/ppt/media/image22.png" ContentType="image/png"/>
  <Override PartName="/ppt/media/image59.png" ContentType="image/png"/>
  <Override PartName="/ppt/media/image19.jpeg" ContentType="image/jpeg"/>
  <Override PartName="/ppt/media/image25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6.png" ContentType="image/png"/>
  <Override PartName="/ppt/media/image63.png" ContentType="image/png"/>
  <Override PartName="/ppt/media/image64.png" ContentType="image/png"/>
  <Override PartName="/ppt/media/image15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69.png" ContentType="image/png"/>
  <Override PartName="/ppt/media/image71.png" ContentType="image/png"/>
  <Override PartName="/ppt/media/image68.png" ContentType="image/png"/>
  <Override PartName="/ppt/media/image70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62.jpeg" ContentType="image/jpeg"/>
  <Override PartName="/ppt/media/image84.png" ContentType="image/png"/>
  <Override PartName="/ppt/media/image7.png" ContentType="image/png"/>
  <Override PartName="/ppt/media/image37.png" ContentType="image/png"/>
  <Override PartName="/ppt/media/image1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90320" cy="684792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2040" cy="68479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90320" cy="684792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201600" cy="107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8080" cy="174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5400" cy="324000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9720" cy="303804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9520" cy="259020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2120" cy="53208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5560" cy="533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4760" cy="59724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4040" cy="329724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9128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 isso???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pera ae,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abiguinho.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7800" cy="577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8400" cy="365904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47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2400" cy="1436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os frameworks e outras facilidades.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748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7440" cy="594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2400" cy="552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5400" cy="52052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9640" cy="52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4880" cy="48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8880" cy="347400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1880" cy="343404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8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6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6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2640" cy="2426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71120" y="3510000"/>
            <a:ext cx="6670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92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8320" cy="586368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10280" cy="33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2280" cy="33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6280" cy="33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2280" cy="33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4280" cy="33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6800" cy="589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1960" cy="13082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8560" cy="16826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4400" cy="10944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4320" cy="13168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2400" cy="92952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6040" cy="16495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4680" cy="246636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section .text align=0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global _start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mensagem db 'Hello world', 0x0a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len equ $ -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_start: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4 ;SYS_write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ebx, 1 ;Número do file descriptor (1=stdout)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ecx, mensagem ;Ponteiro para a string.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edx, len ; tamanho da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40520" cy="252972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0000" y="5976000"/>
            <a:ext cx="1170000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6360" cy="543492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60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6960" cy="76104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8160" cy="441324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8000" cy="416628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2640" cy="2426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2640" cy="2786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2640" cy="2066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2640" cy="2426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6640" cy="2426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21360" cy="508392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6960" cy="7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708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9000" cy="127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40480" cy="685548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6044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51480" cy="3052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7060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47412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609480" y="149796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_0"/>
          <p:cNvSpPr/>
          <p:nvPr/>
        </p:nvSpPr>
        <p:spPr>
          <a:xfrm>
            <a:off x="61020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5" name="CustomShape 2_6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Eh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Eh a base para React e Angular.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36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8040" cy="105660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2040" cy="152784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7920" cy="79848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8560" cy="87192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5360" cy="11581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7640" cy="125928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9640" cy="107856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8560" cy="14209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9280" cy="8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Mas, quais são as aplicações mais famosas feitas usando 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 3D,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117720" y="4402800"/>
            <a:ext cx="3038040" cy="1056600"/>
          </a:xfrm>
          <a:prstGeom prst="rect">
            <a:avLst/>
          </a:prstGeom>
          <a:ln w="0">
            <a:noFill/>
          </a:ln>
        </p:spPr>
      </p:pic>
      <p:pic>
        <p:nvPicPr>
          <p:cNvPr id="250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228960" y="5643720"/>
            <a:ext cx="2734560" cy="87588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8" descr=""/>
          <p:cNvPicPr/>
          <p:nvPr/>
        </p:nvPicPr>
        <p:blipFill>
          <a:blip r:embed="rId3"/>
          <a:stretch/>
        </p:blipFill>
        <p:spPr>
          <a:xfrm>
            <a:off x="7859520" y="4407480"/>
            <a:ext cx="4325760" cy="243036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2" descr="http://pm1.narvii.com/6546/44c82df2005f4e6e8939f6cf3bb5edc5c57adae5_00.jpg"/>
          <p:cNvPicPr/>
          <p:nvPr/>
        </p:nvPicPr>
        <p:blipFill>
          <a:blip r:embed="rId4"/>
          <a:stretch/>
        </p:blipFill>
        <p:spPr>
          <a:xfrm>
            <a:off x="4541760" y="4740480"/>
            <a:ext cx="3200400" cy="179604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249480" y="3313080"/>
            <a:ext cx="829800" cy="82620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>
            <a:off x="3370680" y="4500000"/>
            <a:ext cx="948600" cy="94860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7"/>
          <a:srcRect l="29283" t="9546" r="29557" b="12180"/>
          <a:stretch/>
        </p:blipFill>
        <p:spPr>
          <a:xfrm>
            <a:off x="3312360" y="5580000"/>
            <a:ext cx="1078920" cy="10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1020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mordenas.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31800" y="5168160"/>
            <a:ext cx="4365720" cy="130932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5" descr=""/>
          <p:cNvPicPr/>
          <p:nvPr/>
        </p:nvPicPr>
        <p:blipFill>
          <a:blip r:embed="rId2"/>
          <a:stretch/>
        </p:blipFill>
        <p:spPr>
          <a:xfrm>
            <a:off x="153720" y="5053320"/>
            <a:ext cx="1193760" cy="142452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6920" cy="156456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8400" cy="480708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9936000" y="0"/>
            <a:ext cx="893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0440000" y="2088000"/>
            <a:ext cx="821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9360000" y="2016000"/>
            <a:ext cx="857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8352000" y="2016000"/>
            <a:ext cx="107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11270880" y="2088000"/>
            <a:ext cx="8902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10944000" y="5004000"/>
            <a:ext cx="1001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4080" cy="91008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9"/>
          <p:cNvSpPr/>
          <p:nvPr/>
        </p:nvSpPr>
        <p:spPr>
          <a:xfrm>
            <a:off x="9252000" y="5004000"/>
            <a:ext cx="89316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70640" cy="1070640"/>
          </a:xfrm>
          <a:prstGeom prst="rect">
            <a:avLst/>
          </a:prstGeom>
          <a:ln w="0">
            <a:noFill/>
          </a:ln>
        </p:spPr>
      </p:pic>
      <p:sp>
        <p:nvSpPr>
          <p:cNvPr id="271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4"/>
          <p:cNvSpPr/>
          <p:nvPr/>
        </p:nvSpPr>
        <p:spPr>
          <a:xfrm>
            <a:off x="1152000" y="4706640"/>
            <a:ext cx="674028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8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5800" cy="4703040"/>
          </a:xfrm>
          <a:prstGeom prst="rect">
            <a:avLst/>
          </a:prstGeom>
          <a:ln w="0">
            <a:noFill/>
          </a:ln>
        </p:spPr>
      </p:pic>
      <p:pic>
        <p:nvPicPr>
          <p:cNvPr id="279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5120" cy="158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1020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2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8040" cy="105660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6280" cy="110628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9280" cy="98928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2520" cy="9925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7680" cy="107568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60040" cy="86004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2040" cy="152784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7920" cy="79848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81320" cy="179604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3080" cy="525240"/>
          </a:xfrm>
          <a:prstGeom prst="rect">
            <a:avLst/>
          </a:prstGeom>
          <a:ln w="0">
            <a:noFill/>
          </a:ln>
        </p:spPr>
      </p:pic>
      <p:sp>
        <p:nvSpPr>
          <p:cNvPr id="292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2400" cy="92952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70640" cy="1070640"/>
          </a:xfrm>
          <a:prstGeom prst="rect">
            <a:avLst/>
          </a:prstGeom>
          <a:ln w="0">
            <a:noFill/>
          </a:ln>
        </p:spPr>
      </p:pic>
      <p:sp>
        <p:nvSpPr>
          <p:cNvPr id="295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5680" cy="787680"/>
          </a:xfrm>
          <a:prstGeom prst="rect">
            <a:avLst/>
          </a:prstGeom>
          <a:ln w="0">
            <a:noFill/>
          </a:ln>
        </p:spPr>
      </p:pic>
      <p:sp>
        <p:nvSpPr>
          <p:cNvPr id="297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9400" cy="859680"/>
          </a:xfrm>
          <a:prstGeom prst="rect">
            <a:avLst/>
          </a:prstGeom>
          <a:ln w="0">
            <a:noFill/>
          </a:ln>
        </p:spPr>
      </p:pic>
      <p:sp>
        <p:nvSpPr>
          <p:cNvPr id="299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31040" cy="27982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4000" cy="336564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50280" cy="333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6000" cy="64116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5680" cy="39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5480" cy="111132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201160" cy="437724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5200" cy="46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30400" cy="320076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736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2720" cy="57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2720" cy="494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3800" cy="20235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3800" cy="198432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5680" cy="447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4691</TotalTime>
  <Application>LibreOffice/7.1.5.2$Linux_X86_64 LibreOffice_project/10$Build-2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2021-08-22T15:43:37Z</dcterms:modified>
  <cp:revision>173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